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3" r:id="rId6"/>
    <p:sldId id="267" r:id="rId7"/>
    <p:sldId id="284" r:id="rId8"/>
    <p:sldId id="280" r:id="rId9"/>
    <p:sldId id="28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